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98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51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146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98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7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897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639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82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74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5269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72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2AA1341-CB7F-46BB-B4DC-6310F30E4993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BDA3DED-6508-4BE3-8C95-E8682D222D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934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DCCDB63-435F-467E-BE3F-D747D266E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57" y="668661"/>
            <a:ext cx="10559255" cy="8402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LA CASA DELLE EMOZIONI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EC2C09-9AF0-479C-9B58-DEE1C960C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31" y="1927050"/>
            <a:ext cx="6157494" cy="425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1FCD8F-6B2F-49FE-BFB8-A26B001C1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479"/>
          <a:stretch/>
        </p:blipFill>
        <p:spPr>
          <a:xfrm>
            <a:off x="7530375" y="1601656"/>
            <a:ext cx="3638287" cy="3930412"/>
          </a:xfrm>
          <a:prstGeom prst="rect">
            <a:avLst/>
          </a:prstGeom>
        </p:spPr>
      </p:pic>
      <p:pic>
        <p:nvPicPr>
          <p:cNvPr id="2" name="Sono tornata!">
            <a:hlinkClick r:id="" action="ppaction://media"/>
            <a:extLst>
              <a:ext uri="{FF2B5EF4-FFF2-40B4-BE49-F238E27FC236}">
                <a16:creationId xmlns:a16="http://schemas.microsoft.com/office/drawing/2014/main" id="{58403E5B-21DF-4E7D-9009-EA21F1294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3907" y="5846651"/>
            <a:ext cx="609600" cy="6096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88CEE0-E1FF-4A4C-A345-EDDFE4828D6F}"/>
              </a:ext>
            </a:extLst>
          </p:cNvPr>
          <p:cNvSpPr txBox="1"/>
          <p:nvPr/>
        </p:nvSpPr>
        <p:spPr>
          <a:xfrm>
            <a:off x="9349518" y="5828286"/>
            <a:ext cx="2623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Clicca sull’altoparlante per ascoltare l’audio</a:t>
            </a:r>
          </a:p>
        </p:txBody>
      </p:sp>
      <p:sp>
        <p:nvSpPr>
          <p:cNvPr id="7" name="Freccia a sinistra 6">
            <a:extLst>
              <a:ext uri="{FF2B5EF4-FFF2-40B4-BE49-F238E27FC236}">
                <a16:creationId xmlns:a16="http://schemas.microsoft.com/office/drawing/2014/main" id="{D6A1A7D1-DE45-4792-8297-FFC602A8C266}"/>
              </a:ext>
            </a:extLst>
          </p:cNvPr>
          <p:cNvSpPr/>
          <p:nvPr/>
        </p:nvSpPr>
        <p:spPr>
          <a:xfrm>
            <a:off x="8701456" y="5970821"/>
            <a:ext cx="609600" cy="3979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2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3D4FE2-912A-4DB0-B361-E65BD0666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66" y="117048"/>
            <a:ext cx="8429291" cy="1492132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Cosa ci servirà per quest’attività?</a:t>
            </a:r>
          </a:p>
        </p:txBody>
      </p:sp>
      <p:pic>
        <p:nvPicPr>
          <p:cNvPr id="5" name="Immagine 4" descr="Immagine che contiene matita, stazionario&#10;&#10;Descrizione generata automaticamente">
            <a:extLst>
              <a:ext uri="{FF2B5EF4-FFF2-40B4-BE49-F238E27FC236}">
                <a16:creationId xmlns:a16="http://schemas.microsoft.com/office/drawing/2014/main" id="{BFAB079F-9574-47B7-A208-CDA827EBB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07" y="1714902"/>
            <a:ext cx="5230664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70CDD8-6034-46DC-9A1A-F2003A5CA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643" y="1154956"/>
            <a:ext cx="2682240" cy="2682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Immagine che contiene stazionario, matita&#10;&#10;Descrizione generata automaticamente">
            <a:extLst>
              <a:ext uri="{FF2B5EF4-FFF2-40B4-BE49-F238E27FC236}">
                <a16:creationId xmlns:a16="http://schemas.microsoft.com/office/drawing/2014/main" id="{3AE831A2-3F72-40AF-89B6-332E972B3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40" y="3737779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EE642114-A516-4876-9C98-0D0F7D9FD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07" y="4364747"/>
            <a:ext cx="3647635" cy="20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DF0A6E-AD1D-40B2-A9AA-8EBB69202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EAD884E-6E7E-4C3D-B71C-1D60BC122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98700" y="797074"/>
            <a:ext cx="5402006" cy="5263851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423613A-97C4-4E56-8911-95050761569C}"/>
              </a:ext>
            </a:extLst>
          </p:cNvPr>
          <p:cNvSpPr/>
          <p:nvPr/>
        </p:nvSpPr>
        <p:spPr>
          <a:xfrm>
            <a:off x="0" y="555225"/>
            <a:ext cx="455874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it-IT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STEP 1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2E5F968-AE9C-47FF-A3C1-7D897A691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26668" r="10813" b="3643"/>
          <a:stretch/>
        </p:blipFill>
        <p:spPr>
          <a:xfrm>
            <a:off x="1164301" y="2981739"/>
            <a:ext cx="2389164" cy="2862470"/>
          </a:xfrm>
          <a:prstGeom prst="rect">
            <a:avLst/>
          </a:prstGeom>
        </p:spPr>
      </p:pic>
      <p:pic>
        <p:nvPicPr>
          <p:cNvPr id="2" name="STEP 1">
            <a:hlinkClick r:id="" action="ppaction://media"/>
            <a:extLst>
              <a:ext uri="{FF2B5EF4-FFF2-40B4-BE49-F238E27FC236}">
                <a16:creationId xmlns:a16="http://schemas.microsoft.com/office/drawing/2014/main" id="{825EC424-3121-4671-985F-08936DFEB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5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8766E-D055-4265-BF4C-EA485581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445" y="2600423"/>
            <a:ext cx="3538330" cy="123308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000" b="1" cap="none" spc="0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  <a:ea typeface="+mn-ea"/>
                <a:cs typeface="+mn-cs"/>
              </a:rPr>
              <a:t>STEP 2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AE6A31-F11C-4BD1-98B1-09B260234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303" y="1215886"/>
            <a:ext cx="5901635" cy="4426226"/>
          </a:xfrm>
        </p:spPr>
      </p:pic>
      <p:pic>
        <p:nvPicPr>
          <p:cNvPr id="6" name="step 2">
            <a:hlinkClick r:id="" action="ppaction://media"/>
            <a:extLst>
              <a:ext uri="{FF2B5EF4-FFF2-40B4-BE49-F238E27FC236}">
                <a16:creationId xmlns:a16="http://schemas.microsoft.com/office/drawing/2014/main" id="{A6C4596B-03F5-48EE-8DCB-FFC54BF62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363EC-2FC6-4176-BEC4-1A8403289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441652"/>
            <a:ext cx="9875520" cy="9100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000" b="1" cap="none" spc="0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  <a:ea typeface="+mn-ea"/>
                <a:cs typeface="+mn-cs"/>
              </a:rPr>
              <a:t>STEP 3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C7FB19A4-3C2F-4BED-B738-194B7F1B4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0" r="-259" b="13967"/>
          <a:stretch/>
        </p:blipFill>
        <p:spPr>
          <a:xfrm>
            <a:off x="4573325" y="1500207"/>
            <a:ext cx="6460435" cy="491614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D8EEE8-7B24-450B-B528-4800442A1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23" y="1500207"/>
            <a:ext cx="2694666" cy="3456732"/>
          </a:xfrm>
          <a:prstGeom prst="rect">
            <a:avLst/>
          </a:prstGeom>
        </p:spPr>
      </p:pic>
      <p:pic>
        <p:nvPicPr>
          <p:cNvPr id="3" name="step 3">
            <a:hlinkClick r:id="" action="ppaction://media"/>
            <a:extLst>
              <a:ext uri="{FF2B5EF4-FFF2-40B4-BE49-F238E27FC236}">
                <a16:creationId xmlns:a16="http://schemas.microsoft.com/office/drawing/2014/main" id="{F67030B5-90E0-4399-BAE2-61DCFDB1C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A1F27-B957-4A78-B5C0-71EC06DCF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71" y="2578919"/>
            <a:ext cx="4717774" cy="1402613"/>
          </a:xfrm>
        </p:spPr>
        <p:txBody>
          <a:bodyPr>
            <a:normAutofit/>
          </a:bodyPr>
          <a:lstStyle/>
          <a:p>
            <a:pPr algn="ctr"/>
            <a:r>
              <a:rPr lang="it-IT" sz="8000" b="1" cap="none" spc="0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FF3399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  <a:ea typeface="+mn-ea"/>
                <a:cs typeface="+mn-cs"/>
              </a:rPr>
              <a:t>STEP 4</a:t>
            </a:r>
            <a:endParaRPr lang="it-IT" dirty="0">
              <a:solidFill>
                <a:srgbClr val="FF3399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FC9BE33-B264-468F-AD75-45EAB4DFA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218" b="19341"/>
          <a:stretch/>
        </p:blipFill>
        <p:spPr>
          <a:xfrm>
            <a:off x="5314123" y="542336"/>
            <a:ext cx="6109774" cy="5773328"/>
          </a:xfrm>
        </p:spPr>
      </p:pic>
      <p:pic>
        <p:nvPicPr>
          <p:cNvPr id="3" name="step 4">
            <a:hlinkClick r:id="" action="ppaction://media"/>
            <a:extLst>
              <a:ext uri="{FF2B5EF4-FFF2-40B4-BE49-F238E27FC236}">
                <a16:creationId xmlns:a16="http://schemas.microsoft.com/office/drawing/2014/main" id="{1D5B49C1-D9BB-43D5-9751-C7FE23EC2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D9113-1F1A-40E7-BFDC-930BAB7B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765" y="503583"/>
            <a:ext cx="8981661" cy="68911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000" b="1" cap="none" spc="0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</a:rPr>
              <a:t>STEP 5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ED24D5-9DCA-49D1-8388-60232B864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5685" y="659593"/>
            <a:ext cx="4881278" cy="6508370"/>
          </a:xfr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30D0262-67CA-42F8-B308-6670834EF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44F75-90F7-4EEE-A986-52417C6C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3697" y="516835"/>
            <a:ext cx="8743122" cy="66260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7200" b="1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</a:rPr>
              <a:t>STEP 6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 descr="Immagine che contiene cibo&#10;&#10;Descrizione generata automaticamente">
            <a:extLst>
              <a:ext uri="{FF2B5EF4-FFF2-40B4-BE49-F238E27FC236}">
                <a16:creationId xmlns:a16="http://schemas.microsoft.com/office/drawing/2014/main" id="{CFFBD02D-8186-4A36-8193-C9A3C3B8A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36" y="720794"/>
            <a:ext cx="5764694" cy="5416412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8C20EE-A7AD-4995-9E10-B01E145B2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32" y="2080591"/>
            <a:ext cx="3392063" cy="339206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57B616-E0F0-41EB-AF25-B5EC85A7A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3BF04-0473-47E3-9C56-3DDC4D1C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3" y="371061"/>
            <a:ext cx="4062444" cy="1492132"/>
          </a:xfrm>
        </p:spPr>
        <p:txBody>
          <a:bodyPr/>
          <a:lstStyle/>
          <a:p>
            <a:pPr algn="ctr"/>
            <a:r>
              <a:rPr lang="it-IT" sz="8000" b="1" spc="0" dirty="0">
                <a:ln w="12700">
                  <a:solidFill>
                    <a:srgbClr val="2A1A00">
                      <a:lumMod val="7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2A1A00">
                      <a:lumMod val="75000"/>
                    </a:srgbClr>
                  </a:outerShdw>
                </a:effectLst>
                <a:latin typeface="Gill Sans MT" panose="020B0502020104020203"/>
              </a:rPr>
              <a:t>FINE!</a:t>
            </a:r>
            <a:endParaRPr lang="it-IT" dirty="0">
              <a:solidFill>
                <a:srgbClr val="7030A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27B526-AF8F-4A01-A406-06EA0D4DC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5882" r="13150" b="1326"/>
          <a:stretch/>
        </p:blipFill>
        <p:spPr>
          <a:xfrm>
            <a:off x="4810538" y="775209"/>
            <a:ext cx="5989984" cy="5307581"/>
          </a:xfrm>
        </p:spPr>
      </p:pic>
      <p:pic>
        <p:nvPicPr>
          <p:cNvPr id="7" name="Immagine 6" descr="Immagine che contiene persona, interni, tenendo, piccolo&#10;&#10;Descrizione generata automaticamente">
            <a:extLst>
              <a:ext uri="{FF2B5EF4-FFF2-40B4-BE49-F238E27FC236}">
                <a16:creationId xmlns:a16="http://schemas.microsoft.com/office/drawing/2014/main" id="{8DB5D27A-11F1-435F-9D12-5EA03A5AFD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2" b="699"/>
          <a:stretch/>
        </p:blipFill>
        <p:spPr>
          <a:xfrm>
            <a:off x="800412" y="2120348"/>
            <a:ext cx="3357395" cy="3962442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B318630-85B8-4E27-84FD-C65967D6C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se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293</TotalTime>
  <Words>30</Words>
  <Application>Microsoft Office PowerPoint</Application>
  <PresentationFormat>Widescreen</PresentationFormat>
  <Paragraphs>10</Paragraphs>
  <Slides>9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 Black</vt:lpstr>
      <vt:lpstr>Corbel</vt:lpstr>
      <vt:lpstr>Gill Sans MT</vt:lpstr>
      <vt:lpstr>Base</vt:lpstr>
      <vt:lpstr>LA CASA DELLE EMOZIONI</vt:lpstr>
      <vt:lpstr>Cosa ci servirà per quest’attività?</vt:lpstr>
      <vt:lpstr>Presentazione standard di PowerPoint</vt:lpstr>
      <vt:lpstr>STEP 2</vt:lpstr>
      <vt:lpstr>STEP 3</vt:lpstr>
      <vt:lpstr>STEP 4</vt:lpstr>
      <vt:lpstr>STEP 5</vt:lpstr>
      <vt:lpstr>STEP 6</vt:lpstr>
      <vt:lpstr>FINE!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Tellaroli</dc:creator>
  <cp:lastModifiedBy>Chiara Tellaroli</cp:lastModifiedBy>
  <cp:revision>16</cp:revision>
  <dcterms:created xsi:type="dcterms:W3CDTF">2020-04-07T13:35:34Z</dcterms:created>
  <dcterms:modified xsi:type="dcterms:W3CDTF">2020-04-08T10:33:50Z</dcterms:modified>
</cp:coreProperties>
</file>