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942002" y="0"/>
            <a:ext cx="495039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FILASTROCCA </a:t>
            </a:r>
          </a:p>
          <a:p>
            <a:pPr algn="ctr"/>
            <a:r>
              <a:rPr lang="it-IT" sz="5400" b="1" cap="none" spc="0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FREDDOLOSA</a:t>
            </a:r>
            <a:endParaRPr lang="it-IT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925059" y="257577"/>
            <a:ext cx="26144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Arial Black" panose="020B0A04020102020204" pitchFamily="34" charset="0"/>
              </a:rPr>
              <a:t>27 GENNAIO 2021</a:t>
            </a:r>
            <a:endParaRPr lang="it-IT" dirty="0">
              <a:latin typeface="Arial Black" panose="020B0A04020102020204" pitchFamily="34" charset="0"/>
            </a:endParaRPr>
          </a:p>
        </p:txBody>
      </p:sp>
      <p:pic>
        <p:nvPicPr>
          <p:cNvPr id="6" name="Immagine 5"/>
          <p:cNvPicPr>
            <a:picLocks noChangeAspect="1"/>
          </p:cNvPicPr>
          <p:nvPr/>
        </p:nvPicPr>
        <p:blipFill rotWithShape="1">
          <a:blip r:embed="rId2"/>
          <a:srcRect t="5431" b="10372"/>
          <a:stretch/>
        </p:blipFill>
        <p:spPr>
          <a:xfrm>
            <a:off x="1421988" y="1754326"/>
            <a:ext cx="3990422" cy="4614328"/>
          </a:xfrm>
          <a:prstGeom prst="rect">
            <a:avLst/>
          </a:prstGeom>
        </p:spPr>
      </p:pic>
      <p:sp>
        <p:nvSpPr>
          <p:cNvPr id="7" name="Rettangolo 6"/>
          <p:cNvSpPr/>
          <p:nvPr/>
        </p:nvSpPr>
        <p:spPr>
          <a:xfrm>
            <a:off x="9344955" y="4315035"/>
            <a:ext cx="22846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>
                <a:latin typeface="Cooper Black" panose="0208090404030B020404" pitchFamily="18" charset="0"/>
              </a:rPr>
              <a:t>ATTIVITA’</a:t>
            </a:r>
            <a:endParaRPr lang="it-IT" sz="2800" dirty="0">
              <a:latin typeface="Cooper Black" panose="0208090404030B020404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7353836" y="5124617"/>
            <a:ext cx="466215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>
                <a:latin typeface="Cooper Black" panose="0208090404030B020404" pitchFamily="18" charset="0"/>
              </a:rPr>
              <a:t>- 3 - 4 </a:t>
            </a:r>
            <a:r>
              <a:rPr lang="it-IT" sz="2400" dirty="0" smtClean="0">
                <a:latin typeface="Cooper Black" panose="0208090404030B020404" pitchFamily="18" charset="0"/>
              </a:rPr>
              <a:t>- 5 </a:t>
            </a:r>
            <a:r>
              <a:rPr lang="it-IT" sz="2400" dirty="0">
                <a:latin typeface="Cooper Black" panose="0208090404030B020404" pitchFamily="18" charset="0"/>
              </a:rPr>
              <a:t>ANNI</a:t>
            </a:r>
          </a:p>
          <a:p>
            <a:r>
              <a:rPr lang="it-IT" sz="2400" dirty="0" smtClean="0"/>
              <a:t>MEMORIZZA LA FILASTROCCA </a:t>
            </a:r>
            <a:endParaRPr lang="it-IT" sz="2400" dirty="0">
              <a:latin typeface="Cooper Black" panose="0208090404030B020404" pitchFamily="18" charset="0"/>
            </a:endParaRPr>
          </a:p>
          <a:p>
            <a:endParaRPr lang="it-IT" dirty="0"/>
          </a:p>
        </p:txBody>
      </p:sp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1730" y="877163"/>
            <a:ext cx="1686459" cy="156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162509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</TotalTime>
  <Words>17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 Black</vt:lpstr>
      <vt:lpstr>Century Gothic</vt:lpstr>
      <vt:lpstr>Cooper Black</vt:lpstr>
      <vt:lpstr>Wingdings 3</vt:lpstr>
      <vt:lpstr>Sezione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Utente Windows</cp:lastModifiedBy>
  <cp:revision>1</cp:revision>
  <dcterms:created xsi:type="dcterms:W3CDTF">2021-01-27T11:11:01Z</dcterms:created>
  <dcterms:modified xsi:type="dcterms:W3CDTF">2021-01-27T11:18:00Z</dcterms:modified>
</cp:coreProperties>
</file>