
<file path=[Content_Types].xml><?xml version="1.0" encoding="utf-8"?>
<Types xmlns="http://schemas.openxmlformats.org/package/2006/content-types">
  <Default Extension="mp3" ContentType="audio/unknown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8E84-179A-4BB6-85D5-B64D7E92878A}" type="datetimeFigureOut">
              <a:rPr lang="it-IT" smtClean="0"/>
              <a:t>04/03/2021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20EF0-FEC0-4A63-80D4-071D2E0219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1033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8E84-179A-4BB6-85D5-B64D7E92878A}" type="datetimeFigureOut">
              <a:rPr lang="it-IT" smtClean="0"/>
              <a:t>04/03/2021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20EF0-FEC0-4A63-80D4-071D2E0219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217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8E84-179A-4BB6-85D5-B64D7E92878A}" type="datetimeFigureOut">
              <a:rPr lang="it-IT" smtClean="0"/>
              <a:t>04/03/2021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20EF0-FEC0-4A63-80D4-071D2E0219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641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8E84-179A-4BB6-85D5-B64D7E92878A}" type="datetimeFigureOut">
              <a:rPr lang="it-IT" smtClean="0"/>
              <a:t>04/03/2021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20EF0-FEC0-4A63-80D4-071D2E0219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9642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8E84-179A-4BB6-85D5-B64D7E92878A}" type="datetimeFigureOut">
              <a:rPr lang="it-IT" smtClean="0"/>
              <a:t>04/03/2021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20EF0-FEC0-4A63-80D4-071D2E0219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7869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8E84-179A-4BB6-85D5-B64D7E92878A}" type="datetimeFigureOut">
              <a:rPr lang="it-IT" smtClean="0"/>
              <a:t>04/03/2021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20EF0-FEC0-4A63-80D4-071D2E0219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5997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8E84-179A-4BB6-85D5-B64D7E92878A}" type="datetimeFigureOut">
              <a:rPr lang="it-IT" smtClean="0"/>
              <a:t>04/03/2021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20EF0-FEC0-4A63-80D4-071D2E0219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2436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8E84-179A-4BB6-85D5-B64D7E92878A}" type="datetimeFigureOut">
              <a:rPr lang="it-IT" smtClean="0"/>
              <a:t>04/03/2021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20EF0-FEC0-4A63-80D4-071D2E0219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5003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8E84-179A-4BB6-85D5-B64D7E92878A}" type="datetimeFigureOut">
              <a:rPr lang="it-IT" smtClean="0"/>
              <a:t>04/03/2021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20EF0-FEC0-4A63-80D4-071D2E0219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0077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8E84-179A-4BB6-85D5-B64D7E92878A}" type="datetimeFigureOut">
              <a:rPr lang="it-IT" smtClean="0"/>
              <a:t>04/03/2021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20EF0-FEC0-4A63-80D4-071D2E0219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2590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8E84-179A-4BB6-85D5-B64D7E92878A}" type="datetimeFigureOut">
              <a:rPr lang="it-IT" smtClean="0"/>
              <a:t>04/03/2021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20EF0-FEC0-4A63-80D4-071D2E0219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2589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98E84-179A-4BB6-85D5-B64D7E92878A}" type="datetimeFigureOut">
              <a:rPr lang="it-IT" smtClean="0"/>
              <a:t>04/03/2021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20EF0-FEC0-4A63-80D4-071D2E0219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6444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0568" y="116632"/>
            <a:ext cx="10090169" cy="6714549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467544" y="1196752"/>
            <a:ext cx="92193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BUONGIORNO  SOLE!</a:t>
            </a:r>
          </a:p>
          <a:p>
            <a:r>
              <a:rPr lang="it-IT" sz="2000" dirty="0" smtClean="0"/>
              <a:t>E’ così che iniziavano tutte le giornate di Mimosa…una ragazza dal viso acqua </a:t>
            </a:r>
          </a:p>
          <a:p>
            <a:r>
              <a:rPr lang="it-IT" sz="2000" dirty="0"/>
              <a:t>e</a:t>
            </a:r>
            <a:r>
              <a:rPr lang="it-IT" sz="2000" dirty="0" smtClean="0"/>
              <a:t> sapone incorniciato da boccoli color miele, che cadevano sulle sue morbide spalle</a:t>
            </a:r>
          </a:p>
          <a:p>
            <a:r>
              <a:rPr lang="it-IT" sz="2000" dirty="0"/>
              <a:t>l</a:t>
            </a:r>
            <a:r>
              <a:rPr lang="it-IT" sz="2000" dirty="0" smtClean="0"/>
              <a:t>eggeri come la neve.</a:t>
            </a:r>
          </a:p>
          <a:p>
            <a:r>
              <a:rPr lang="it-IT" sz="2000" dirty="0" smtClean="0"/>
              <a:t>Mimosa era sempre contenta, non riusciva mai a tenere il broncio, quindi tutte le </a:t>
            </a:r>
          </a:p>
          <a:p>
            <a:r>
              <a:rPr lang="it-IT" sz="2000" dirty="0"/>
              <a:t>m</a:t>
            </a:r>
            <a:r>
              <a:rPr lang="it-IT" sz="2000" dirty="0" smtClean="0"/>
              <a:t>attine si svegliava già con un bel sorriso, apriva la finestra e lo offriva al suo </a:t>
            </a:r>
          </a:p>
          <a:p>
            <a:r>
              <a:rPr lang="it-IT" sz="2000" dirty="0"/>
              <a:t>a</a:t>
            </a:r>
            <a:r>
              <a:rPr lang="it-IT" sz="2000" dirty="0" smtClean="0"/>
              <a:t>mico lì in alto, che in realtà rimaneva impassibile a tutto.</a:t>
            </a:r>
          </a:p>
          <a:p>
            <a:r>
              <a:rPr lang="it-IT" sz="2000" dirty="0" smtClean="0"/>
              <a:t>Ma lei pareva non dare importanza alla cosa…prima o poi riuscirò a farlo parlare…</a:t>
            </a:r>
          </a:p>
          <a:p>
            <a:r>
              <a:rPr lang="it-IT" sz="2000" dirty="0"/>
              <a:t>d</a:t>
            </a:r>
            <a:r>
              <a:rPr lang="it-IT" sz="2000" dirty="0" smtClean="0"/>
              <a:t>iceva sicura…e Mimosa era una tosta.</a:t>
            </a:r>
          </a:p>
          <a:p>
            <a:r>
              <a:rPr lang="it-IT" sz="2000" dirty="0" smtClean="0"/>
              <a:t>Una che se si metteva in testa una cosa…mica la mollava…come successe…</a:t>
            </a:r>
            <a:endParaRPr lang="it-IT" sz="2000" dirty="0"/>
          </a:p>
        </p:txBody>
      </p:sp>
      <p:pic>
        <p:nvPicPr>
          <p:cNvPr id="6" name="audio mimosa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3957851" y="530120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382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01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4801" y="1"/>
            <a:ext cx="4962429" cy="3717032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 rot="10800000" flipV="1">
            <a:off x="251520" y="1275184"/>
            <a:ext cx="3405858" cy="45243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…per  quel fiore timido che trovò in un </a:t>
            </a:r>
          </a:p>
          <a:p>
            <a:r>
              <a:rPr lang="it-IT" dirty="0"/>
              <a:t>t</a:t>
            </a:r>
            <a:r>
              <a:rPr lang="it-IT" dirty="0" smtClean="0"/>
              <a:t>iepido pomeriggio nascosto nell’angolo</a:t>
            </a:r>
          </a:p>
          <a:p>
            <a:r>
              <a:rPr lang="it-IT" dirty="0"/>
              <a:t>d</a:t>
            </a:r>
            <a:r>
              <a:rPr lang="it-IT" dirty="0" smtClean="0"/>
              <a:t>i un parco…era solo in disparte, quasi </a:t>
            </a:r>
          </a:p>
          <a:p>
            <a:r>
              <a:rPr lang="it-IT" dirty="0"/>
              <a:t>n</a:t>
            </a:r>
            <a:r>
              <a:rPr lang="it-IT" dirty="0" smtClean="0"/>
              <a:t>on volersi farsi vedere, l’unico fiore </a:t>
            </a:r>
          </a:p>
          <a:p>
            <a:r>
              <a:rPr lang="it-IT" dirty="0"/>
              <a:t>c</a:t>
            </a:r>
            <a:r>
              <a:rPr lang="it-IT" dirty="0" smtClean="0"/>
              <a:t>ompletamente bianco in mezzo a distese</a:t>
            </a:r>
          </a:p>
          <a:p>
            <a:r>
              <a:rPr lang="it-IT" dirty="0"/>
              <a:t>d</a:t>
            </a:r>
            <a:r>
              <a:rPr lang="it-IT" dirty="0" smtClean="0"/>
              <a:t>i petali dalle mille sfumature.</a:t>
            </a:r>
          </a:p>
          <a:p>
            <a:r>
              <a:rPr lang="it-IT" dirty="0" smtClean="0"/>
              <a:t>Per tutti quanti lui era quello da evitare</a:t>
            </a:r>
          </a:p>
          <a:p>
            <a:r>
              <a:rPr lang="it-IT" dirty="0"/>
              <a:t>m</a:t>
            </a:r>
            <a:r>
              <a:rPr lang="it-IT" dirty="0" smtClean="0"/>
              <a:t>a per Mimosa no…per Mimosa lui era</a:t>
            </a:r>
          </a:p>
          <a:p>
            <a:r>
              <a:rPr lang="it-IT" dirty="0"/>
              <a:t>q</a:t>
            </a:r>
            <a:r>
              <a:rPr lang="it-IT" dirty="0" smtClean="0"/>
              <a:t>uello speciale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8807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08720" y="-891480"/>
            <a:ext cx="10579462" cy="7488832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323528" y="2276872"/>
            <a:ext cx="811946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/>
              <a:t>Lo mise sopra il davanzale e lo presentò al suo amico sole, che tanto per</a:t>
            </a:r>
          </a:p>
          <a:p>
            <a:r>
              <a:rPr lang="it-IT" sz="2000" dirty="0" smtClean="0"/>
              <a:t>Cambiare rimase zitto, senza far trapelare nessuna emozione.</a:t>
            </a:r>
          </a:p>
          <a:p>
            <a:r>
              <a:rPr lang="it-IT" sz="2000" dirty="0" smtClean="0"/>
              <a:t>Anche se a lei sembrò che un raggio venisse nella sua direzione.</a:t>
            </a:r>
          </a:p>
          <a:p>
            <a:r>
              <a:rPr lang="it-IT" sz="2000" dirty="0" smtClean="0"/>
              <a:t>Come a dire piacere mio piccolo fiore.</a:t>
            </a:r>
          </a:p>
          <a:p>
            <a:r>
              <a:rPr lang="it-IT" sz="2000" dirty="0" smtClean="0"/>
              <a:t>Divennero subito inseparabili, tre amici completamente diversi che avevano </a:t>
            </a:r>
          </a:p>
          <a:p>
            <a:r>
              <a:rPr lang="it-IT" sz="2000" dirty="0" smtClean="0"/>
              <a:t>In comune solo i silenzi.</a:t>
            </a:r>
          </a:p>
          <a:p>
            <a:r>
              <a:rPr lang="it-IT" sz="2000" dirty="0" smtClean="0"/>
              <a:t>Così passarono la loro vita a raccontarsi ed ascoltarsi con gli sguardi.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23673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260648"/>
            <a:ext cx="2604492" cy="3878428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827584" y="908720"/>
            <a:ext cx="7756419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/>
              <a:t>Mimosa divenne una donna meravigliosa,</a:t>
            </a:r>
          </a:p>
          <a:p>
            <a:r>
              <a:rPr lang="it-IT" sz="2000" dirty="0"/>
              <a:t>u</a:t>
            </a:r>
            <a:r>
              <a:rPr lang="it-IT" sz="2000" dirty="0" smtClean="0"/>
              <a:t>na moglie premurosa,</a:t>
            </a:r>
          </a:p>
          <a:p>
            <a:r>
              <a:rPr lang="it-IT" sz="2000" dirty="0"/>
              <a:t>u</a:t>
            </a:r>
            <a:r>
              <a:rPr lang="it-IT" sz="2000" dirty="0" smtClean="0"/>
              <a:t>na  mamma affettuosa,</a:t>
            </a:r>
          </a:p>
          <a:p>
            <a:r>
              <a:rPr lang="it-IT" sz="2000" dirty="0"/>
              <a:t>e</a:t>
            </a:r>
            <a:r>
              <a:rPr lang="it-IT" sz="2000" dirty="0" smtClean="0"/>
              <a:t> una nonna giocherellona.</a:t>
            </a:r>
          </a:p>
          <a:p>
            <a:r>
              <a:rPr lang="it-IT" sz="2000" dirty="0" smtClean="0"/>
              <a:t>Finché un giorno , era l’8 Marzo, quella finestra che per</a:t>
            </a:r>
          </a:p>
          <a:p>
            <a:r>
              <a:rPr lang="it-IT" sz="2000" dirty="0"/>
              <a:t>t</a:t>
            </a:r>
            <a:r>
              <a:rPr lang="it-IT" sz="2000" dirty="0" smtClean="0"/>
              <a:t>anti anni aveva fatto entrare le prime luci del sole non </a:t>
            </a:r>
          </a:p>
          <a:p>
            <a:r>
              <a:rPr lang="it-IT" sz="2000" dirty="0"/>
              <a:t>s</a:t>
            </a:r>
            <a:r>
              <a:rPr lang="it-IT" sz="2000" dirty="0" smtClean="0"/>
              <a:t>ì aprì, restò chiusa e nessuno sembrava accorgersene.</a:t>
            </a:r>
          </a:p>
          <a:p>
            <a:r>
              <a:rPr lang="it-IT" sz="2000" dirty="0" smtClean="0"/>
              <a:t>Ma, all’improvviso scese il buio che fece scomparire le forme del mondo.</a:t>
            </a:r>
          </a:p>
          <a:p>
            <a:r>
              <a:rPr lang="it-IT" sz="2000" dirty="0" smtClean="0"/>
              <a:t>Ma solo per un attimo, quando il sole torno ad illuminare</a:t>
            </a:r>
          </a:p>
          <a:p>
            <a:r>
              <a:rPr lang="it-IT" sz="2000" dirty="0"/>
              <a:t>o</a:t>
            </a:r>
            <a:r>
              <a:rPr lang="it-IT" sz="2000" dirty="0" smtClean="0"/>
              <a:t>gni spazio tutto era rimasto uguale al proprio posto,</a:t>
            </a:r>
          </a:p>
          <a:p>
            <a:r>
              <a:rPr lang="it-IT" sz="2000" dirty="0"/>
              <a:t>s</a:t>
            </a:r>
            <a:r>
              <a:rPr lang="it-IT" sz="2000" dirty="0" smtClean="0"/>
              <a:t>olo il fiore sul davanzale era diverso,</a:t>
            </a:r>
          </a:p>
          <a:p>
            <a:r>
              <a:rPr lang="it-IT" sz="2000" dirty="0"/>
              <a:t>e</a:t>
            </a:r>
            <a:r>
              <a:rPr lang="it-IT" sz="2000" dirty="0" smtClean="0"/>
              <a:t>ra diventato giallo…le lacrime del sole lo avevano</a:t>
            </a:r>
          </a:p>
          <a:p>
            <a:r>
              <a:rPr lang="it-IT" sz="2000" dirty="0"/>
              <a:t>t</a:t>
            </a:r>
            <a:r>
              <a:rPr lang="it-IT" sz="2000" dirty="0" smtClean="0"/>
              <a:t>occato e una dolce frase si udiva</a:t>
            </a:r>
          </a:p>
          <a:p>
            <a:r>
              <a:rPr lang="it-IT" sz="2000" dirty="0"/>
              <a:t>n</a:t>
            </a:r>
            <a:r>
              <a:rPr lang="it-IT" sz="2000" dirty="0" smtClean="0"/>
              <a:t>el tramonto:</a:t>
            </a:r>
          </a:p>
          <a:p>
            <a:r>
              <a:rPr lang="it-IT" sz="2000" dirty="0" smtClean="0"/>
              <a:t>«Buonanotte Mimosa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61759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367</Words>
  <Application>Microsoft Office PowerPoint</Application>
  <PresentationFormat>Presentazione su schermo (4:3)</PresentationFormat>
  <Paragraphs>41</Paragraphs>
  <Slides>4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Apollonia</dc:creator>
  <cp:lastModifiedBy>Apollonia</cp:lastModifiedBy>
  <cp:revision>9</cp:revision>
  <dcterms:created xsi:type="dcterms:W3CDTF">2021-03-04T14:13:46Z</dcterms:created>
  <dcterms:modified xsi:type="dcterms:W3CDTF">2021-03-04T15:40:14Z</dcterms:modified>
</cp:coreProperties>
</file>