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1" r:id="rId4"/>
    <p:sldId id="263" r:id="rId5"/>
    <p:sldId id="265" r:id="rId6"/>
    <p:sldId id="267" r:id="rId7"/>
    <p:sldId id="268" r:id="rId8"/>
  </p:sldIdLst>
  <p:sldSz cx="9144000" cy="6858000" type="screen4x3"/>
  <p:notesSz cx="6858000" cy="9144000"/>
  <p:photoAlbum layout="4pic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38C87-5922-44C0-BCE5-B59FAD4BFC66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0B6BC-AAC9-4627-AC0A-994C7FCE45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68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8B2C-9064-42E1-8B34-5281047E8C0B}" type="datetime1">
              <a:rPr lang="it-IT" smtClean="0"/>
              <a:t>16/03/2021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55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1FC-9E47-446C-97D3-D9E3197C656A}" type="datetime1">
              <a:rPr lang="it-IT" smtClean="0"/>
              <a:t>16/03/2021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20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55AB-6623-4A4B-9232-4AD08D1CE2D8}" type="datetime1">
              <a:rPr lang="it-IT" smtClean="0"/>
              <a:t>16/03/2021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4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C04E-7635-4161-A225-4E5898221226}" type="datetime1">
              <a:rPr lang="it-IT" smtClean="0"/>
              <a:t>16/03/2021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4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7912-37D4-4A8E-AD87-BFD2DDACEF9C}" type="datetime1">
              <a:rPr lang="it-IT" smtClean="0"/>
              <a:t>16/03/2021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08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855B-AFF7-4A18-B46B-F1D166493532}" type="datetime1">
              <a:rPr lang="it-IT" smtClean="0"/>
              <a:t>16/03/2021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67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3BB4-01AD-40C1-9745-BFE384460B16}" type="datetime1">
              <a:rPr lang="it-IT" smtClean="0"/>
              <a:t>16/03/2021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96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3559-9EF1-404A-B5C1-30950D9C9B4A}" type="datetime1">
              <a:rPr lang="it-IT" smtClean="0"/>
              <a:t>16/03/2021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01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5042-0468-412B-947F-703F71A4700C}" type="datetime1">
              <a:rPr lang="it-IT" smtClean="0"/>
              <a:t>16/03/2021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25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B867-FB59-4464-978D-CC32F46196C6}" type="datetime1">
              <a:rPr lang="it-IT" smtClean="0"/>
              <a:t>16/03/2021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81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CAF0-4236-41B0-9BB4-28C730015589}" type="datetime1">
              <a:rPr lang="it-IT" smtClean="0"/>
              <a:t>16/03/2021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2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9EF8C-84EC-4D76-831F-C9CF24411E83}" type="datetime1">
              <a:rPr lang="it-IT" smtClean="0"/>
              <a:t>16/03/2021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F5D72-8366-4C56-8CE5-E593FEA62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86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equenza 1 A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70859"/>
            <a:ext cx="3943325" cy="3913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sequenza 1 matilde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37" y="6824"/>
            <a:ext cx="50211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sequenza1 chiarmaine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42758"/>
            <a:ext cx="4122836" cy="301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sequenza1 rebecca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36" y="2864324"/>
            <a:ext cx="5021163" cy="39936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763688" y="1124744"/>
            <a:ext cx="4366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IL    GIARDINIERE      DEI    SOGNI..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2564904"/>
            <a:ext cx="268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E  ALTRE     STORIE…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9" name="il mondo delle fiabe 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48264" y="3233158"/>
            <a:ext cx="609600" cy="609600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05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equenza 2 Antonell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sequenza 2 noemi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58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equenza 2 chlo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sequenza 2 samuele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93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equenza 3 ann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sequenza3 gioia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66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equenza 3 doria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sequenza 3 ludo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27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equeza 4 x 3-4 anni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sequenza 4 x 5 anni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611560" y="6525344"/>
            <a:ext cx="832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Riprendi la scheda giù tra il materiale e completa seguendo le indicazioni delle maestre.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59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polloni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55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5805264"/>
            <a:ext cx="9036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PROVA TU A FARE UN ALBERO 3D, USANDO IL MATERIALE CHE HAI A CASA E USA LA 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FANTASIA PER COSTRUIRE LA CHIOMA.</a:t>
            </a:r>
            <a:r>
              <a:rPr lang="it-IT" sz="1200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00B050"/>
                </a:solidFill>
              </a:rPr>
              <a:t>( Ricorda la chioma del nostro albero non è fatto di foglie)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D72-8366-4C56-8CE5-E593FEA6258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91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68</Words>
  <Application>Microsoft Office PowerPoint</Application>
  <PresentationFormat>Presentazione su schermo (4:3)</PresentationFormat>
  <Paragraphs>12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Apollonia</dc:creator>
  <cp:lastModifiedBy>Apollonia</cp:lastModifiedBy>
  <cp:revision>11</cp:revision>
  <dcterms:created xsi:type="dcterms:W3CDTF">2021-03-15T17:39:30Z</dcterms:created>
  <dcterms:modified xsi:type="dcterms:W3CDTF">2021-03-16T08:47:23Z</dcterms:modified>
</cp:coreProperties>
</file>