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-39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F952D-5BA7-4529-9B36-D1EA5E7A87EB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108F-1EB9-4319-96B6-1732522F18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0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2230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95326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5825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9902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1583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6314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4043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2513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8329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25599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4690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BBCD-B5F3-4796-BB7A-B104DCF46A39}" type="datetimeFigureOut">
              <a:rPr lang="it-IT" smtClean="0"/>
              <a:t>22/03/2021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B4DE-A440-4321-93D8-691EBD98F4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2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70857" y="1550126"/>
            <a:ext cx="99887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 coniglietto segnaposto</a:t>
            </a:r>
            <a:endParaRPr lang="it-IT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Conigli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3332" y="3585121"/>
            <a:ext cx="932452" cy="932452"/>
          </a:xfrm>
          <a:prstGeom prst="rect">
            <a:avLst/>
          </a:prstGeom>
          <a:noFill/>
        </p:spPr>
      </p:pic>
      <p:pic>
        <p:nvPicPr>
          <p:cNvPr id="2" name="Immagine 1" descr="My Ricettarium: Buona &lt;strong&gt;Pasqua&lt;/strong&gt; 20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09" y="3347141"/>
            <a:ext cx="4423954" cy="30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1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73E691-5F64-46C3-B476-140F5295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9675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chemeClr val="accent1"/>
                </a:solidFill>
              </a:rPr>
              <a:t>Per realizzare il coniglietto abbiamo bisogno di</a:t>
            </a:r>
            <a:r>
              <a:rPr lang="it-IT" sz="1800" b="1" dirty="0" smtClean="0">
                <a:solidFill>
                  <a:schemeClr val="accent1"/>
                </a:solidFill>
              </a:rPr>
              <a:t>:</a:t>
            </a:r>
            <a:br>
              <a:rPr lang="it-IT" sz="1800" b="1" dirty="0" smtClean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/>
            </a:r>
            <a:br>
              <a:rPr lang="it-IT" sz="1800" b="1" dirty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>- un cucchiaio di plastica bianca</a:t>
            </a:r>
            <a:br>
              <a:rPr lang="it-IT" sz="1800" b="1" dirty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>- due dischetti di ovatta</a:t>
            </a:r>
            <a:br>
              <a:rPr lang="it-IT" sz="1800" b="1" dirty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>- un pennarello nero e uno rosa</a:t>
            </a:r>
            <a:br>
              <a:rPr lang="it-IT" sz="1800" b="1" dirty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>- colla stick</a:t>
            </a:r>
            <a:br>
              <a:rPr lang="it-IT" sz="1800" b="1" dirty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>- forbici</a:t>
            </a:r>
            <a:br>
              <a:rPr lang="it-IT" sz="1800" b="1" dirty="0">
                <a:solidFill>
                  <a:schemeClr val="accent1"/>
                </a:solidFill>
              </a:rPr>
            </a:br>
            <a:r>
              <a:rPr lang="it-IT" sz="1800" b="1" dirty="0">
                <a:solidFill>
                  <a:schemeClr val="accent1"/>
                </a:solidFill>
              </a:rPr>
              <a:t>- nastrino colorato di circa 25 – 30 cm di lunghezza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26FFA90F-B083-4338-8389-F82469C21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83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5780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73281A6-9B93-40E5-8DFB-11CB74E44F5E}"/>
              </a:ext>
            </a:extLst>
          </p:cNvPr>
          <p:cNvSpPr txBox="1"/>
          <p:nvPr/>
        </p:nvSpPr>
        <p:spPr>
          <a:xfrm>
            <a:off x="1600200" y="162481"/>
            <a:ext cx="683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/>
                </a:solidFill>
              </a:rPr>
              <a:t>Iniziamo con disegnare la faccia del coniglietto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86A4589-5DD3-4A30-AB6A-85CFB1362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418" y="453232"/>
            <a:ext cx="2290763" cy="30543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8E3325F-1A46-4D46-B85D-56E19EEF76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5558" y="352163"/>
            <a:ext cx="2442365" cy="32564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5E980DB-32C7-483C-81DA-AC460F882B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9595" y="361556"/>
            <a:ext cx="2386013" cy="31813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018430B-0B0A-4838-BE81-CC778C914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124" y="3025775"/>
            <a:ext cx="2419350" cy="32258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96010AFA-D01B-4D9D-ACCC-A409F6E88F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32240" y="3429000"/>
            <a:ext cx="3429000" cy="25717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68C7E5AC-6EB6-4B77-9A66-BF0500FE4C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505199"/>
            <a:ext cx="3429001" cy="2419351"/>
          </a:xfrm>
          <a:prstGeom prst="rect">
            <a:avLst/>
          </a:prstGeom>
        </p:spPr>
      </p:pic>
      <p:pic>
        <p:nvPicPr>
          <p:cNvPr id="3" name="Coniglio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77510" y="162481"/>
            <a:ext cx="672544" cy="6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40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57474" y="587829"/>
            <a:ext cx="941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/>
                </a:solidFill>
              </a:rPr>
              <a:t>Passiamo poi alla pancia…..</a:t>
            </a:r>
            <a:endParaRPr lang="it-IT" sz="20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419498"/>
            <a:ext cx="2873828" cy="21553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05" y="1502229"/>
            <a:ext cx="2856411" cy="21423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1292407" y="3904493"/>
            <a:ext cx="7959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/>
                </a:solidFill>
              </a:rPr>
              <a:t>…decoriamo il collo del coniglietto con il nastrino…..</a:t>
            </a:r>
            <a:endParaRPr lang="it-IT" sz="2000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4732" y="4564075"/>
            <a:ext cx="2185851" cy="16393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62252" y="4494406"/>
            <a:ext cx="2512422" cy="188431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4456849"/>
            <a:ext cx="2769326" cy="2076995"/>
          </a:xfrm>
          <a:prstGeom prst="rect">
            <a:avLst/>
          </a:prstGeom>
        </p:spPr>
      </p:pic>
      <p:pic>
        <p:nvPicPr>
          <p:cNvPr id="5" name="Panc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57816" y="1014866"/>
            <a:ext cx="1049065" cy="10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30" y="1277348"/>
            <a:ext cx="3013165" cy="22598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82" y="1191985"/>
            <a:ext cx="2812869" cy="21096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83" y="4085681"/>
            <a:ext cx="2699657" cy="20247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84" y="4220663"/>
            <a:ext cx="3147034" cy="2185852"/>
          </a:xfrm>
          <a:prstGeom prst="rect">
            <a:avLst/>
          </a:prstGeom>
        </p:spPr>
      </p:pic>
      <p:pic>
        <p:nvPicPr>
          <p:cNvPr id="6" name="Orecch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0431" y="3116218"/>
            <a:ext cx="969463" cy="9694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1463039" y="679269"/>
            <a:ext cx="833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Passiamo alle orecchie…….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6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5" y="879991"/>
            <a:ext cx="2963636" cy="39515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6" y="554872"/>
            <a:ext cx="3207475" cy="42766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29175" y="6953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5" name="Coniglion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80021" y="5327466"/>
            <a:ext cx="1044079" cy="10440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690153" y="5651863"/>
            <a:ext cx="847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/>
                </a:solidFill>
              </a:rPr>
              <a:t>Ecco il coniglietto segnaposto! Se volete potete personalizzarlo con i nomi.</a:t>
            </a:r>
          </a:p>
          <a:p>
            <a:r>
              <a:rPr lang="it-IT" sz="2000" dirty="0" smtClean="0">
                <a:solidFill>
                  <a:schemeClr val="accent1"/>
                </a:solidFill>
              </a:rPr>
              <a:t>Tanti auguri di Buona Pasqua dalle maestre Apollonia e Maria!</a:t>
            </a:r>
            <a:endParaRPr lang="it-IT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62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61</Words>
  <Application>Microsoft Office PowerPoint</Application>
  <PresentationFormat>Personalizzato</PresentationFormat>
  <Paragraphs>8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Presentazione standard di PowerPoint</vt:lpstr>
      <vt:lpstr>Per realizzare il coniglietto abbiamo bisogno di:  - un cucchiaio di plastica bianca - due dischetti di ovatta - un pennarello nero e uno rosa - colla stick - forbici - nastrino colorato di circa 25 – 30 cm di lunghezza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UTENTE290618</dc:creator>
  <cp:lastModifiedBy>Apollonia</cp:lastModifiedBy>
  <cp:revision>10</cp:revision>
  <dcterms:created xsi:type="dcterms:W3CDTF">2021-03-17T16:57:49Z</dcterms:created>
  <dcterms:modified xsi:type="dcterms:W3CDTF">2021-03-22T09:06:48Z</dcterms:modified>
</cp:coreProperties>
</file>