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0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11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71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32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351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70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49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0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57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68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9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43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83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24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42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7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12D18-18D5-49FD-8C87-6F48344A6F38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4DE70D-24EF-4E4E-B0B2-2A644E7D4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35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6" y="496685"/>
            <a:ext cx="4013720" cy="2666393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i="1" dirty="0" smtClean="0"/>
              <a:t>FILASTROCCA DI PRIMAVERA</a:t>
            </a:r>
            <a:br>
              <a:rPr lang="it-IT" i="1" dirty="0" smtClean="0"/>
            </a:br>
            <a:r>
              <a:rPr lang="it-IT" i="1" dirty="0" smtClean="0"/>
              <a:t>(G. RODARI)</a:t>
            </a:r>
          </a:p>
          <a:p>
            <a:pPr marL="0" indent="0" algn="ctr">
              <a:buNone/>
            </a:pPr>
            <a:r>
              <a:rPr lang="it-IT" i="1" dirty="0" smtClean="0"/>
              <a:t>Filastrocca di primavera</a:t>
            </a:r>
          </a:p>
          <a:p>
            <a:pPr marL="0" indent="0" algn="ctr">
              <a:buNone/>
            </a:pPr>
            <a:r>
              <a:rPr lang="it-IT" i="1" dirty="0"/>
              <a:t>p</a:t>
            </a:r>
            <a:r>
              <a:rPr lang="it-IT" i="1" dirty="0" smtClean="0"/>
              <a:t>iù lungo è il giorno, più dolce la sera.</a:t>
            </a:r>
          </a:p>
          <a:p>
            <a:pPr marL="0" indent="0" algn="ctr">
              <a:buNone/>
            </a:pPr>
            <a:r>
              <a:rPr lang="it-IT" i="1" dirty="0" smtClean="0"/>
              <a:t>Domani forse tra l’erbetta, spunterà la prima violetta.</a:t>
            </a:r>
          </a:p>
          <a:p>
            <a:pPr marL="0" indent="0" algn="ctr">
              <a:buNone/>
            </a:pPr>
            <a:r>
              <a:rPr lang="it-IT" i="1" dirty="0" smtClean="0"/>
              <a:t>Oh prima viola fresca e nuova, beato il primo che ti trova, il tuo profumo gli dirà, la primavera è giunta, è qua.</a:t>
            </a:r>
          </a:p>
          <a:p>
            <a:pPr marL="0" indent="0" algn="ctr">
              <a:buNone/>
            </a:pPr>
            <a:r>
              <a:rPr lang="it-IT" i="1" dirty="0" smtClean="0"/>
              <a:t>Gli altri signori non lo sanno e ancora in inverno si crederanno: magari persone di riguardo, ma il loro calendario va in ritardo.</a:t>
            </a:r>
            <a:endParaRPr lang="it-IT" i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Premi per ascoltare</a:t>
            </a:r>
            <a:endParaRPr lang="it-IT" dirty="0"/>
          </a:p>
        </p:txBody>
      </p:sp>
      <p:pic>
        <p:nvPicPr>
          <p:cNvPr id="9" name="Filastrocca di primav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5728" y="5376595"/>
            <a:ext cx="487363" cy="487363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1415728" y="4804940"/>
            <a:ext cx="339634" cy="520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 rot="913323">
            <a:off x="4143419" y="5679291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https://youtu.be/uHj72dL3NcU</a:t>
            </a:r>
          </a:p>
        </p:txBody>
      </p:sp>
    </p:spTree>
    <p:extLst>
      <p:ext uri="{BB962C8B-B14F-4D97-AF65-F5344CB8AC3E}">
        <p14:creationId xmlns:p14="http://schemas.microsoft.com/office/powerpoint/2010/main" val="32118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9</Words>
  <Application>Microsoft Office PowerPoint</Application>
  <PresentationFormat>Personalizzato</PresentationFormat>
  <Paragraphs>13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Sfaccettatura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FILASTROCCA DI PRIMAVERA (G. RODARI)</dc:title>
  <dc:creator>UTENTE290618</dc:creator>
  <cp:lastModifiedBy>Apollonia</cp:lastModifiedBy>
  <cp:revision>5</cp:revision>
  <dcterms:created xsi:type="dcterms:W3CDTF">2021-03-12T16:40:54Z</dcterms:created>
  <dcterms:modified xsi:type="dcterms:W3CDTF">2021-03-17T07:51:11Z</dcterms:modified>
</cp:coreProperties>
</file>